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95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9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79f7b61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79f7b61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a79f7b61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a79f7b61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a79f7b61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a79f7b61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a79f7b61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a79f7b6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a79f7b61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a79f7b61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79f7b61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79f7b6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79f7b6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a79f7b6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79f7b61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a79f7b61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79f7b6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a79f7b6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79f7b61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79f7b6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a79f7b6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a79f7b6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a79f7b61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a79f7b61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79f7b61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79f7b61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a79f7b61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a79f7b61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a79f7b61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a79f7b61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a79f7b61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a79f7b61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a79f7b61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a79f7b61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a79f7b61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a79f7b6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a79f7b6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a79f7b6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79f7b6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79f7b6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a79f7b61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a79f7b61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79f7b6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79f7b6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a79f7b61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a79f7b61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a79f7b61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a79f7b61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a79f7b6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a79f7b6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23275" y="1479650"/>
            <a:ext cx="1549200" cy="19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Dallas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GIS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Fruitdale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000" y="922600"/>
            <a:ext cx="5527450" cy="3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776" y="44425"/>
            <a:ext cx="6463027" cy="49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58324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visited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Overview with all. (#2)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 Mile Buffer</a:t>
            </a:r>
            <a:endParaRPr sz="120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56963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192100" y="129250"/>
            <a:ext cx="1212000" cy="44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Distance Classification &amp; Interpretation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1. Distance Classes (Natural Breaks - Jenks):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Class 1 (≤ 0.06944 miles)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Closest to SOC; smallest symbols.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Class 2 (0.06945 – 0.07576 miles)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Intermediate distances; medium symbols.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Class 3 (&gt; 0.07576 miles)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Farthest from SOC; largest symbols.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Symbol sizes emphasize proximity trends, aiding spatial interpretation.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2. Key Insights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Proximity: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Smaller symbols = better access, larger = limited.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Transit Normalization: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Accounts for transit availability, not just physical distance.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Spatial Trends: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Dense clusters (nearby) reflect likely high interaction with SOC.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Sparse far points indicate potential access challenges.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3. Applications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Planning: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Guide improvement of transit routes or stops.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Equity: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Identify underserved regions lacking accessibility.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Decision Making: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/>
              <a:t>Prioritize investments in transit infrastructure or services.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7435198" cy="378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1657050" y="4091450"/>
            <a:ext cx="692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Distance to SOC normalized by transit available.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278275" y="181325"/>
            <a:ext cx="8719800" cy="48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LAST SLIDE: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Graduated Symbols: Visual emphasis on distance trends.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Smaller symbols = Closer proximity.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Larger symbols = Greater distance.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Impact of Transit Availability: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Normalization by "Transit Avail":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Accounts for transportation accessibility.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Highlights areas where proximity doesn't equal accessibility due to transit gaps.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Spatial Trends: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Clusters in Class 1: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Indicate regions with better access.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Potentially higher student attendance or transit stops.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Sparse Points in Class 3: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Signal areas with limited access.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May face transportation challenges.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Applications and Insights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Urban &amp; School District Planning: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Transit Improvements: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Identify where new routes or stops are needed.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Accessibility Equity: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Assess if certain communities lack access to SOC.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Resource Allocation: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Focus Areas: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Direct efforts toward improving transport in underserved regions.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Consider new facilities or services where needed.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Further Analysis Possibilities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Demographic Overlay: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Correlation Discovery: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Analyze relationships between distance to SOC and socioeconomic factors.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Priority Investment: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Address needs in underserved communities based on identified trends.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/>
              <a:t>By classifying distances into meaningful groups, this analysis aids in understanding and improving geographical accessibility to South Oak Cliff High School, highlighting the interplay between distance, transportation infrastructure, and community needs.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Catalog View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850" y="225138"/>
            <a:ext cx="3585301" cy="46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2048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Dollar value normalized by </a:t>
            </a:r>
            <a:r>
              <a:rPr lang="en" sz="1200"/>
              <a:t>distance</a:t>
            </a:r>
            <a:r>
              <a:rPr lang="en" sz="1200"/>
              <a:t> to Zumwalt middle. </a:t>
            </a:r>
            <a:endParaRPr sz="1200"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75" y="594025"/>
            <a:ext cx="7435202" cy="378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294400" y="202850"/>
            <a:ext cx="8315700" cy="45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Analysis from previous slide: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Dollar Value Distribution and Proximity to Zumwalt Middle School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This map uses graduated symbols to represent "Dollar Value" in relation to Zumwalt Middle School, classified into three categories using the Natural Breaks (Jenks) method.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Class Breakdown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Green Circles (≤ $168,000)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Symbol Size: Smallest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Dollar Value Range: $110,000–$168,000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Interpretation: Highlights areas of lower economic value, potentially reflecting less-developed or economically challenged neighborhoods.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Orange Circles ($168,001–$225,900)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Symbol Size: Medium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Dollar Value Range: $168,001–$225,900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Interpretation: Represents mid-range property values, suggesting moderate economic activity and mixed-income communities.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Red Circles (≤ $300,000)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Symbol Size: Largest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Dollar Value Range: $226,000–$300,000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Interpretation: Indicates higher economic value, likely in wealthier areas. Proximity to Zumwalt Middle may enhance desirability.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Insights &amp; Analysis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Proximity Effects: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Red and orange symbols cluster closer to Zumwalt Middle, hinting at potential economic benefits tied to proximity.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Green symbols dominate farther areas, potentially reflecting lower values.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Socioeconomic Distribution: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Red/orange clusters may suggest neighborhoods with better infrastructure and desirability.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Green areas may represent underserved or economically disadvantaged regions.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Actionable Insights: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Urban Planning: Focus investments in green circle areas to promote economic growth.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Educational Impact: Study how school proximity correlates with property values.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Transportation: Address access issues to connect underserved areas with key facilities.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Limitations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Other factors, such as amenities, zoning, or transit access, also influence property values and must be considered alongside this analysis.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Conclusion: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00"/>
              <a:t>This map reveals the spatial relationship between economic value and proximity to Zumwalt Middle School, offering insights for urban planning, policy development, and socioeconomic analysis.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Area of study in pink, with bus routes on open </a:t>
            </a:r>
            <a:r>
              <a:rPr lang="en" sz="1200"/>
              <a:t>streets</a:t>
            </a:r>
            <a:r>
              <a:rPr lang="en" sz="1200"/>
              <a:t> map.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67393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Just bus routes and schools. </a:t>
            </a:r>
            <a:endParaRPr sz="1200"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67194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Area from Fema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6342" l="10201" r="13665" t="10198"/>
          <a:stretch/>
        </p:blipFill>
        <p:spPr>
          <a:xfrm>
            <a:off x="2836575" y="608600"/>
            <a:ext cx="3683925" cy="38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300" y="135700"/>
            <a:ext cx="6478676" cy="4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10600" y="1010750"/>
            <a:ext cx="17397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SOC feeder zone for site-visit houses.   School buffer - 3 miles from each school.  Bus routes to high school.  Route 1250 is the DISD </a:t>
            </a:r>
            <a:r>
              <a:rPr lang="en"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recommended bus for everyone residing in the area I visited.  </a:t>
            </a:r>
            <a:endParaRPr sz="13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161700" y="1662450"/>
            <a:ext cx="1118400" cy="9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Buffered at 1 mile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0" y="152400"/>
            <a:ext cx="5222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Walkability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7435198" cy="477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Walkability: C</a:t>
            </a:r>
            <a:r>
              <a:rPr lang="en" sz="1200"/>
              <a:t>atalog View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528329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-656950" y="181350"/>
            <a:ext cx="6336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Early Maps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50" y="138250"/>
            <a:ext cx="2954498" cy="16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100" y="68225"/>
            <a:ext cx="2778100" cy="22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18775"/>
            <a:ext cx="3006125" cy="20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176" y="2518775"/>
            <a:ext cx="2892100" cy="21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4248" y="152400"/>
            <a:ext cx="2651451" cy="20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0925" y="2331076"/>
            <a:ext cx="2406915" cy="26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256725" y="4732375"/>
            <a:ext cx="2283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Early Map Progression</a:t>
            </a:r>
            <a:endParaRPr sz="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292638"/>
            <a:ext cx="8059402" cy="46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40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2264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343" y="152400"/>
            <a:ext cx="36193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Defining</a:t>
            </a:r>
            <a:r>
              <a:rPr lang="en" sz="1200"/>
              <a:t> SOC boundaries from DISD and site visit</a:t>
            </a:r>
            <a:endParaRPr sz="12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747713"/>
            <a:ext cx="47434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91375" y="2112950"/>
            <a:ext cx="19284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 Lines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625" y="561725"/>
            <a:ext cx="6546350" cy="391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in relation to Pease Elementary</a:t>
            </a:r>
            <a:endParaRPr sz="12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54174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visited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1 of 3</a:t>
            </a:r>
            <a:endParaRPr sz="12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375" y="362450"/>
            <a:ext cx="7435203" cy="4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visited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2 of 3</a:t>
            </a:r>
            <a:endParaRPr sz="12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25" y="748938"/>
            <a:ext cx="7435203" cy="36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visited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3 of 3</a:t>
            </a:r>
            <a:endParaRPr sz="12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75" y="583275"/>
            <a:ext cx="7435200" cy="3407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161700" y="1662450"/>
            <a:ext cx="1242300" cy="14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Houses visited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Overview with all. </a:t>
            </a:r>
            <a:endParaRPr sz="12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152400"/>
            <a:ext cx="63700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